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43:16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0:06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1:11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1:11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1:12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1:40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1:41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43:22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38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20:21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48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49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50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55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8T17:19:56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30D5-2492-5DC5-46E1-8FF4418E0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B01CB-5887-04A8-F589-46EBD9C66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F515-A9CB-9D8C-DC9E-DD53A1BE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E979-6973-75DB-9E48-16F1393A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DE88B-6CD3-ABA1-A8DC-70EE5501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732C-B232-733C-0FCD-07A3505D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C3137-413A-65DC-C43B-1468E066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F440-D3CA-6687-8169-6ABB3A8E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0D0D-A88F-B4E9-C921-A40E8965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B0143-0100-586C-B516-DF22D9A2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64B69-675B-CD57-F2F9-8A590A0D8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FDBB2-8ABD-917C-00EE-09EC9E40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92461-F943-2EFC-F58F-C09FD9B3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310CE-C5E3-DAB3-CB19-74163EDE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9C50-CF7E-2290-4EFE-BA9085D1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227E-FFEB-9252-08A0-45CFF14B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0A42A-3232-0E9E-4C57-445B76A1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58325-3BDB-A3CF-F20D-6BA9A4AB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DD6D1-C4BC-60F9-4B9A-F2A3A38C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9011D-812C-A875-7CF1-2D684F2E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70E4-B73F-C00B-7CCD-FB18C2F8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3DC7-FEA8-CBC0-AC3A-A9E09558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145A-0B41-C49C-F203-CD1912B2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4D56-9C39-ACE2-479F-091676AA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FF4F-80D8-30AA-BA1E-36593614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780B-8A0A-939A-4671-173BEA34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FC3B-D95B-D303-966B-11367662C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DFCA-4446-9820-EA1C-E3D4DA3EB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61BBE-6208-6EA0-A0F7-AC167DD4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BF00-2A21-0327-A13D-B9E7D088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7A1-809A-1D1F-90EA-95AF2CC3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18FC-146F-845C-8943-EE5D2D5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F9E0E-8CD5-65B4-0ED9-4DF87C30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A3005-9B3B-9327-4639-5A9CA825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352-DFD4-A963-1A45-BE823CAFA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1464C-2597-D5FD-B4A9-458E0D608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830B4-216D-90A2-560F-C334441F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91211-03CF-5F21-E1A8-9A8A60BB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BEE5C-AD71-4278-F7AE-F83864FF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F1F3-0B64-C964-D454-E255D69F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5430-4437-21BA-C9A4-115C66DF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61DA-56B6-75E5-4C84-D799CA05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EE597-BD7E-21D0-0373-38959BC6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214D5-B7C0-B9D0-6227-3E99AF15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7A86B-FB48-250F-26D5-9B8AE9D7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0076-2F8A-33B8-8908-13DD4DB9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E4BD-BA55-F50C-380A-3299BB29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668E-AA34-B2E9-B2AE-B86E3028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D6E96-91E6-3609-1B78-AE63B5085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4D48C-A98A-119C-61FA-D2E0B513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87897-85F5-8B4A-311B-996C723C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2B410-7551-FAFE-3B18-CFA0A30E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EC00-EA0B-A547-DFFD-9D215102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FDC8E-CC52-2486-97FE-F5C8739D0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D4045-605E-9167-FDE0-E96550D00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5FD2E-9534-EAE3-49B5-B295BA5B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E1A20-EED6-0740-0C74-0CEA23B5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458CF-B295-D940-C0EC-932B4ED0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E819E-69B4-AA67-164A-02324A7C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0F1ED-FB0A-0A9D-C165-455CDBDB1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4139-AE93-237F-FA3A-EF83609C0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77FA4-A8E6-754B-BF1B-4B62E833A9BF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A95B-310D-62FF-23C4-D4359EE7A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827B-8EBC-D4CC-5C9A-BBB8A6E71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E8651-571D-3B42-91AA-5034790D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4.xml"/><Relationship Id="rId3" Type="http://schemas.openxmlformats.org/officeDocument/2006/relationships/customXml" Target="../ink/ink5.xml"/><Relationship Id="rId7" Type="http://schemas.openxmlformats.org/officeDocument/2006/relationships/customXml" Target="../ink/ink8.xml"/><Relationship Id="rId12" Type="http://schemas.openxmlformats.org/officeDocument/2006/relationships/customXml" Target="../ink/ink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12.xml"/><Relationship Id="rId5" Type="http://schemas.openxmlformats.org/officeDocument/2006/relationships/customXml" Target="../ink/ink6.xml"/><Relationship Id="rId10" Type="http://schemas.openxmlformats.org/officeDocument/2006/relationships/customXml" Target="../ink/ink11.xml"/><Relationship Id="rId4" Type="http://schemas.openxmlformats.org/officeDocument/2006/relationships/image" Target="../media/image2.png"/><Relationship Id="rId9" Type="http://schemas.openxmlformats.org/officeDocument/2006/relationships/customXml" Target="../ink/ink10.xml"/><Relationship Id="rId1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2062-D57A-7C74-70AB-418C7A72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Feasibility Study for CR 99 Truck By-Pass Route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03B3F-A905-2A88-1A70-3966784A3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928" y="1437554"/>
            <a:ext cx="6598106" cy="50030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08F410-F74F-0E85-A4F4-E693F5FD1DDB}"/>
                  </a:ext>
                </a:extLst>
              </p14:cNvPr>
              <p14:cNvContentPartPr/>
              <p14:nvPr/>
            </p14:nvContentPartPr>
            <p14:xfrm>
              <a:off x="474694" y="284831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08F410-F74F-0E85-A4F4-E693F5FD1D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054" y="28393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AA5012-831C-E6A5-E873-7961385C7C02}"/>
                  </a:ext>
                </a:extLst>
              </p14:cNvPr>
              <p14:cNvContentPartPr/>
              <p14:nvPr/>
            </p14:nvContentPartPr>
            <p14:xfrm>
              <a:off x="2939974" y="764747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AA5012-831C-E6A5-E873-7961385C7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974" y="76384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1443E48F-62E7-63F4-B6A1-952C9AFD4BDE}"/>
              </a:ext>
            </a:extLst>
          </p:cNvPr>
          <p:cNvSpPr/>
          <p:nvPr/>
        </p:nvSpPr>
        <p:spPr>
          <a:xfrm rot="4499517">
            <a:off x="7043349" y="10743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972C-E965-2F24-5178-D27B033F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81B7-C96B-76D4-E3AC-51E1717B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need?</a:t>
            </a:r>
          </a:p>
          <a:p>
            <a:pPr lvl="1"/>
            <a:r>
              <a:rPr lang="en-US" dirty="0"/>
              <a:t>Traffic Study</a:t>
            </a:r>
          </a:p>
          <a:p>
            <a:pPr lvl="1"/>
            <a:r>
              <a:rPr lang="en-US" dirty="0"/>
              <a:t>Current Route Improvements</a:t>
            </a:r>
          </a:p>
          <a:p>
            <a:pPr lvl="1"/>
            <a:r>
              <a:rPr lang="en-US" dirty="0"/>
              <a:t>City of Leadville – skin in the game?</a:t>
            </a:r>
          </a:p>
          <a:p>
            <a:pPr lvl="1"/>
            <a:r>
              <a:rPr lang="en-US" dirty="0"/>
              <a:t>De-emphasize heavy truck industry</a:t>
            </a:r>
          </a:p>
          <a:p>
            <a:pPr lvl="2"/>
            <a:r>
              <a:rPr lang="en-US" dirty="0"/>
              <a:t>Gravel Pit  in northern Lake County - Birdseye.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789762-88D3-884A-3768-5FD8E81AB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424" y="643466"/>
            <a:ext cx="72351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5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4AA5C3-5EF1-EB5D-64ED-44F7EF9DB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350" y="298002"/>
            <a:ext cx="7339714" cy="63488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8D715A-058F-51EB-50F1-695CDDBAC472}"/>
                  </a:ext>
                </a:extLst>
              </p14:cNvPr>
              <p14:cNvContentPartPr/>
              <p14:nvPr/>
            </p14:nvContentPartPr>
            <p14:xfrm>
              <a:off x="1018294" y="-47089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8D715A-058F-51EB-50F1-695CDDBAC4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294" y="-4795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4FC65A-23FF-3F66-5FBE-552340A665CB}"/>
                  </a:ext>
                </a:extLst>
              </p14:cNvPr>
              <p14:cNvContentPartPr/>
              <p14:nvPr/>
            </p14:nvContentPartPr>
            <p14:xfrm>
              <a:off x="1401694" y="274786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4FC65A-23FF-3F66-5FBE-552340A665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94" y="273886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0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0BC5EB1-5C32-7706-E5AF-D33C0B499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778" y="531897"/>
            <a:ext cx="7661190" cy="618788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34FE65-81AA-3FC7-DBB5-E545304FC127}"/>
                  </a:ext>
                </a:extLst>
              </p14:cNvPr>
              <p14:cNvContentPartPr/>
              <p14:nvPr/>
            </p14:nvContentPartPr>
            <p14:xfrm>
              <a:off x="3770854" y="189863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34FE65-81AA-3FC7-DBB5-E545304FC1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1854" y="18899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93A4B8-3023-4D0A-F786-D19763621423}"/>
                  </a:ext>
                </a:extLst>
              </p14:cNvPr>
              <p14:cNvContentPartPr/>
              <p14:nvPr/>
            </p14:nvContentPartPr>
            <p14:xfrm>
              <a:off x="3720094" y="210203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93A4B8-3023-4D0A-F786-D197636214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1454" y="20930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080586-500D-CC3A-6E67-BB65950C986D}"/>
                  </a:ext>
                </a:extLst>
              </p14:cNvPr>
              <p14:cNvContentPartPr/>
              <p14:nvPr/>
            </p14:nvContentPartPr>
            <p14:xfrm>
              <a:off x="3493294" y="213155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080586-500D-CC3A-6E67-BB65950C98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294" y="21225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B8C834-D3E9-8962-803B-55255FA694C5}"/>
                  </a:ext>
                </a:extLst>
              </p14:cNvPr>
              <p14:cNvContentPartPr/>
              <p14:nvPr/>
            </p14:nvContentPartPr>
            <p14:xfrm>
              <a:off x="5439454" y="429083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B8C834-D3E9-8962-803B-55255FA69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0454" y="42821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7B3754-0A28-2F9A-C972-F2DA1AD89975}"/>
                  </a:ext>
                </a:extLst>
              </p14:cNvPr>
              <p14:cNvContentPartPr/>
              <p14:nvPr/>
            </p14:nvContentPartPr>
            <p14:xfrm>
              <a:off x="5422894" y="426563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7B3754-0A28-2F9A-C972-F2DA1AD89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3894" y="42566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2D4DEA-F858-4CD8-A18B-4E48AD70BECC}"/>
                  </a:ext>
                </a:extLst>
              </p14:cNvPr>
              <p14:cNvContentPartPr/>
              <p14:nvPr/>
            </p14:nvContentPartPr>
            <p14:xfrm>
              <a:off x="3757894" y="215855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2D4DEA-F858-4CD8-A18B-4E48AD70BE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9254" y="21499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FC4BED3-2B10-527C-5FD7-885D2B915920}"/>
              </a:ext>
            </a:extLst>
          </p:cNvPr>
          <p:cNvGrpSpPr/>
          <p:nvPr/>
        </p:nvGrpSpPr>
        <p:grpSpPr>
          <a:xfrm>
            <a:off x="3865894" y="2121830"/>
            <a:ext cx="360" cy="360"/>
            <a:chOff x="3865894" y="212183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1445A8-9C0A-8226-A771-166DD0D07213}"/>
                    </a:ext>
                  </a:extLst>
                </p14:cNvPr>
                <p14:cNvContentPartPr/>
                <p14:nvPr/>
              </p14:nvContentPartPr>
              <p14:xfrm>
                <a:off x="3865894" y="2121830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1445A8-9C0A-8226-A771-166DD0D072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7254" y="21131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142EBB-378E-EE44-4285-AF0E8B847C40}"/>
                    </a:ext>
                  </a:extLst>
                </p14:cNvPr>
                <p14:cNvContentPartPr/>
                <p14:nvPr/>
              </p14:nvContentPartPr>
              <p14:xfrm>
                <a:off x="3865894" y="2121830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142EBB-378E-EE44-4285-AF0E8B847C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7254" y="21131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1DDFC3-4CC1-2742-5753-1838042D89B2}"/>
                    </a:ext>
                  </a:extLst>
                </p14:cNvPr>
                <p14:cNvContentPartPr/>
                <p14:nvPr/>
              </p14:nvContentPartPr>
              <p14:xfrm>
                <a:off x="3865894" y="2121830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1DDFC3-4CC1-2742-5753-1838042D89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7254" y="21131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9F98E6-FA3B-25C4-66EC-575144D24275}"/>
                  </a:ext>
                </a:extLst>
              </p14:cNvPr>
              <p14:cNvContentPartPr/>
              <p14:nvPr/>
            </p14:nvContentPartPr>
            <p14:xfrm>
              <a:off x="3544414" y="71387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9F98E6-FA3B-25C4-66EC-575144D24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5414" y="7048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5C56E6-A065-60A2-975B-FA9A9D43E9C0}"/>
                  </a:ext>
                </a:extLst>
              </p14:cNvPr>
              <p14:cNvContentPartPr/>
              <p14:nvPr/>
            </p14:nvContentPartPr>
            <p14:xfrm>
              <a:off x="3820174" y="120275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5C56E6-A065-60A2-975B-FA9A9D43E9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1174" y="119411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30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5BF71-FA42-0025-9EDF-E8E078145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824" y="444843"/>
            <a:ext cx="8200351" cy="6316244"/>
          </a:xfrm>
        </p:spPr>
      </p:pic>
    </p:spTree>
    <p:extLst>
      <p:ext uri="{BB962C8B-B14F-4D97-AF65-F5344CB8AC3E}">
        <p14:creationId xmlns:p14="http://schemas.microsoft.com/office/powerpoint/2010/main" val="263097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932F4566-6C52-6307-48EE-5670BE61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60" b="140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survey&#10;&#10;Description automatically generated">
            <a:extLst>
              <a:ext uri="{FF2B5EF4-FFF2-40B4-BE49-F238E27FC236}">
                <a16:creationId xmlns:a16="http://schemas.microsoft.com/office/drawing/2014/main" id="{D3CDF3C6-372C-C62C-4220-D08F6E478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875" y="154459"/>
            <a:ext cx="8529686" cy="6549081"/>
          </a:xfrm>
        </p:spPr>
      </p:pic>
    </p:spTree>
    <p:extLst>
      <p:ext uri="{BB962C8B-B14F-4D97-AF65-F5344CB8AC3E}">
        <p14:creationId xmlns:p14="http://schemas.microsoft.com/office/powerpoint/2010/main" val="127172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urvey&#10;&#10;Description automatically generated">
            <a:extLst>
              <a:ext uri="{FF2B5EF4-FFF2-40B4-BE49-F238E27FC236}">
                <a16:creationId xmlns:a16="http://schemas.microsoft.com/office/drawing/2014/main" id="{99A395A5-CAA5-1EA7-90B5-DFAE708C6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31" y="202373"/>
            <a:ext cx="7960479" cy="6655627"/>
          </a:xfrm>
        </p:spPr>
      </p:pic>
    </p:spTree>
    <p:extLst>
      <p:ext uri="{BB962C8B-B14F-4D97-AF65-F5344CB8AC3E}">
        <p14:creationId xmlns:p14="http://schemas.microsoft.com/office/powerpoint/2010/main" val="305350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AFEEA-844B-B76C-36B0-B8E9096E8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142" y="185352"/>
            <a:ext cx="799371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42</Words>
  <Application>Microsoft Macintosh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Feasibility Study for CR 99 Truck By-Pass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Day</dc:creator>
  <cp:lastModifiedBy>Peter Day</cp:lastModifiedBy>
  <cp:revision>4</cp:revision>
  <dcterms:created xsi:type="dcterms:W3CDTF">2024-09-26T20:46:12Z</dcterms:created>
  <dcterms:modified xsi:type="dcterms:W3CDTF">2024-09-29T14:04:31Z</dcterms:modified>
</cp:coreProperties>
</file>